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9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92" autoAdjust="0"/>
  </p:normalViewPr>
  <p:slideViewPr>
    <p:cSldViewPr snapToGrid="0">
      <p:cViewPr varScale="1">
        <p:scale>
          <a:sx n="50" d="100"/>
          <a:sy n="50" d="100"/>
        </p:scale>
        <p:origin x="29" y="8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D6FA3-1BCB-45F9-8EC0-DB8EEC745E3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DAAE7-55AD-4882-B99F-410B3932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1E7B-DDAA-4CFB-B8EA-BC731DA2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47659-0CDE-4554-9967-6C47F61F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5C33F-8A40-4F56-A281-BC741B56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F0B0-26B8-4E8A-9BD3-EF7BCE55DA3C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107A9-EB3E-4424-B651-6F971CA8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2361-8984-4C60-BED7-9831DD87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3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295A-2D5C-4AFB-8B0F-5C0EAF94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289FA-FE4D-4C8D-907A-645960CAB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3FF54-1035-4759-B1AD-9009F354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5356-48AA-4003-9DB6-3D6BEDA44B7B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1E009-4976-4964-9209-B7EDFE25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8D60D-5CC1-4F9E-A0E7-FFC5D8C2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5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891DE-D49D-4B30-8913-2953E5808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964B7-ABAA-401A-8C30-BC92D0F51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EE56-B65C-4768-8C30-67F68907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3F35-DE8A-46AB-A53D-967728F3BEEA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C6707-25CE-4AE6-9C27-F19B4A64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524E7-FBCE-4D8A-9A46-86100F6D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4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A8C9-8AD5-4497-AF53-CA5BFBE6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7E46-A86D-4EE6-91DA-6BE6CB4D3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511D3-7924-44E9-8AA8-05ED0BBA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17F-8BAD-41F8-90FD-F68ACCDC4AE3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5EDF1-EBA5-46DE-A317-0AE6A8C8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0DD2-A076-45D2-9E07-F81CAA2E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2012-E584-47D4-8AFA-E6D36856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EE8EE-E76B-406B-9FDB-08F09F5D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817E7-199D-4114-B018-1C9B91B9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A8CD-2E14-472C-BF04-AFC46A2FF9BA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0F454-A2C1-4309-A6BE-C5D4F791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5161-C1CF-42F5-B73E-72C7157E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2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2DD76-1264-444E-AEE6-E2407661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F237B-B0EF-4FC6-9A8D-D131770D7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B72EF-4B90-4DC6-9198-60415B45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FCA0E-7BB1-4BB2-A7E9-F7277843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99D-AA66-4877-BB0E-86303EF25F0C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C470A-78D6-4846-BBCC-76DB4C76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B3793-F0A4-4627-9A37-93F5C2B8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E5D7-9B46-4A81-9C0A-E1E34BC6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50400-6117-48BE-AB15-A33F5804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C69DB-2EE5-45E0-AECB-50AC5B4FA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08BC3-DA26-4DAE-AEC3-F76F54E27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F842C-D54D-4918-8DBD-3903EAEE4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28DDE-E97E-4DE1-9295-2D6E83E9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833-4703-4088-9ED3-C5269F0283EE}" type="datetime1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F7577-2CF9-4E3A-A274-1F99FC27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52C77-BFBF-4FBB-BE3A-6FEE3F45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ECAE-29F9-4FE9-AE64-146EF3B4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B3CB6-1C7E-4204-A411-798540B7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B392-0E7A-4303-A9C9-90CBF5F1F215}" type="datetime1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230E7-4053-49C1-9A7E-4C0A492C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3A95A-9773-4AED-AB2D-4A954037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0B89D-63A3-4AFA-B8B3-EACC9CB2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F702-10EE-457F-91CF-9DC4247F1E5E}" type="datetime1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20D03-53F6-4E6A-BC22-FE76448B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248ED-6AF0-4F6F-B9CC-D238BB69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D965-4F60-44E9-86DF-EF32BF93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898E9-78BE-4641-B17C-4456B26F8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84D1B-9128-4D25-85D4-3A191C6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F4D2A-3390-4CE5-94A2-AF2F0B8D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B3A-A66F-4A12-9EAE-51F3D6951692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2B5CF-5C48-4DB9-961F-B3A36186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91DDA-056D-4E67-8E1C-DF9FA470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3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646A-2AFD-4827-90D4-EA1118D6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4B97F-164B-4306-AC9E-406C5D751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CE126-6F99-4B9B-A0A8-3CEEEA53D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41874-8AE0-49BF-8262-F7737E1D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BBFD-1E97-468E-9A85-F8808A825DEC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7F7DD-0678-4268-B47A-57136614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34B98-B5CE-4849-A590-54B015AE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8F681-DD92-428B-B0C4-9969892F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8C78B-5837-439B-8773-38734A19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A3B87-7730-4B51-959A-862DE6448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8391-147F-4D0D-B1E0-62785CEA2AE3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1316F-7DF0-4CA4-AEA6-980C8D258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88D41-185B-4B4B-AC70-D1EEC3F6A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376E-CF27-4B41-803C-1EE383FB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 of Lilian Sandburg staring into the Camera. &#10;&#10;&#10;">
            <a:extLst>
              <a:ext uri="{FF2B5EF4-FFF2-40B4-BE49-F238E27FC236}">
                <a16:creationId xmlns:a16="http://schemas.microsoft.com/office/drawing/2014/main" id="{8D4762B7-DC56-4CA3-98A9-BE4E8DCF4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66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A8F0410-1852-47D4-B92D-AF730F03C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63209" y="5320921"/>
            <a:ext cx="4468019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Lilian Sandburg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BF609-FEAB-4A17-82DF-7D1F86655869}"/>
              </a:ext>
            </a:extLst>
          </p:cNvPr>
          <p:cNvSpPr/>
          <p:nvPr/>
        </p:nvSpPr>
        <p:spPr>
          <a:xfrm>
            <a:off x="4577038" y="6100149"/>
            <a:ext cx="2226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(1883-1977)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2770A-E7B2-457A-A6A2-743622BC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76E-CF27-4B41-803C-1EE383FB2B99}" type="slidenum">
              <a:rPr lang="en-US" sz="1800" b="1" smtClean="0">
                <a:solidFill>
                  <a:schemeClr val="tx1"/>
                </a:solidFill>
              </a:rPr>
              <a:t>1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hoto of Lilian Sandburg as a young girl.">
            <a:extLst>
              <a:ext uri="{FF2B5EF4-FFF2-40B4-BE49-F238E27FC236}">
                <a16:creationId xmlns:a16="http://schemas.microsoft.com/office/drawing/2014/main" id="{1FC8C98D-4763-4817-A811-B783124EF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683"/>
          <a:stretch/>
        </p:blipFill>
        <p:spPr>
          <a:xfrm>
            <a:off x="5892455" y="-101331"/>
            <a:ext cx="6394152" cy="6857990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4BFF9D49-0B7D-4FFC-B2A9-8BEF02F4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417095"/>
            <a:ext cx="4706803" cy="5903494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Born Lilian Steichen on May 1, 1883, in Hancock, Michigan. </a:t>
            </a:r>
          </a:p>
          <a:p>
            <a:r>
              <a:rPr lang="en-US" dirty="0">
                <a:solidFill>
                  <a:srgbClr val="000000"/>
                </a:solidFill>
              </a:rPr>
              <a:t>She was a first-generation American as her parents were immigrants from Luxembourg. A small European country, surrounded by Belgium, France and Germany. </a:t>
            </a:r>
          </a:p>
          <a:p>
            <a:r>
              <a:rPr lang="en-US" dirty="0">
                <a:solidFill>
                  <a:srgbClr val="000000"/>
                </a:solidFill>
              </a:rPr>
              <a:t>Due to her family background, she was knowledgeable in Luxembourgish, German and English.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753E7F-A7C5-4710-A0CE-3DB6D776C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51067" y="5931919"/>
            <a:ext cx="4803636" cy="13116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B376E-CF27-4B41-803C-1EE383FB2B99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17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py of Lilian's college diploma.">
            <a:extLst>
              <a:ext uri="{FF2B5EF4-FFF2-40B4-BE49-F238E27FC236}">
                <a16:creationId xmlns:a16="http://schemas.microsoft.com/office/drawing/2014/main" id="{1FC8C98D-4763-4817-A811-B783124EF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543" y="486745"/>
            <a:ext cx="6169868" cy="5397048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4BFF9D49-0B7D-4FFC-B2A9-8BEF02F4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70" y="486745"/>
            <a:ext cx="4706803" cy="588450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000" dirty="0"/>
              <a:t>Rebelled against her father’s insistence that she quit school as a young girl to work at her mother’s shop.</a:t>
            </a:r>
          </a:p>
          <a:p>
            <a:r>
              <a:rPr lang="en-US" sz="3000" dirty="0"/>
              <a:t>Went to Canada for a year to study at Ursuline convent, where she was able to pass all the exams before graduating high school to attend The University of Illinois. </a:t>
            </a:r>
          </a:p>
          <a:p>
            <a:r>
              <a:rPr lang="en-US" sz="3000" dirty="0"/>
              <a:t>She eventually transferred to The University of Chicago, where she graduated with a degree in Philosophy. A rarity as not many women attended college during this time.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753E7F-A7C5-4710-A0CE-3DB6D776C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87003" y="5883792"/>
            <a:ext cx="4803636" cy="13116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B376E-CF27-4B41-803C-1EE383FB2B99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85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hoto of Lilian and Carl Sandburg together. ">
            <a:extLst>
              <a:ext uri="{FF2B5EF4-FFF2-40B4-BE49-F238E27FC236}">
                <a16:creationId xmlns:a16="http://schemas.microsoft.com/office/drawing/2014/main" id="{1FC8C98D-4763-4817-A811-B783124EF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662" y="786063"/>
            <a:ext cx="5369630" cy="5229726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4BFF9D49-0B7D-4FFC-B2A9-8BEF02F4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70" y="486745"/>
            <a:ext cx="4706803" cy="5884509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en-US" dirty="0"/>
              <a:t>Joined the Wisconsin Social Democratic Party. Where she fought for the rights of women and the laboring class. This is also where she met her future husband, Carl Sandburg. </a:t>
            </a:r>
          </a:p>
          <a:p>
            <a:pPr lvl="0">
              <a:defRPr/>
            </a:pPr>
            <a:r>
              <a:rPr lang="en-US" dirty="0"/>
              <a:t>She was a strong advocate for the Wisconsin Tuberculosis society. </a:t>
            </a:r>
          </a:p>
          <a:p>
            <a:pPr lvl="0">
              <a:defRPr/>
            </a:pPr>
            <a:r>
              <a:rPr lang="en-US" dirty="0"/>
              <a:t>Carl &amp; Lilian married on June 13, 1908.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753E7F-A7C5-4710-A0CE-3DB6D776C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87003" y="5883792"/>
            <a:ext cx="4803636" cy="13116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B376E-CF27-4B41-803C-1EE383FB2B99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28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at milk bottle. ">
            <a:extLst>
              <a:ext uri="{FF2B5EF4-FFF2-40B4-BE49-F238E27FC236}">
                <a16:creationId xmlns:a16="http://schemas.microsoft.com/office/drawing/2014/main" id="{1FC8C98D-4763-4817-A811-B783124EF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 r="1" b="1259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4BFF9D49-0B7D-4FFC-B2A9-8BEF02F4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613611"/>
            <a:ext cx="4706803" cy="5447362"/>
          </a:xfrm>
        </p:spPr>
        <p:txBody>
          <a:bodyPr anchor="ctr">
            <a:normAutofit/>
          </a:bodyPr>
          <a:lstStyle/>
          <a:p>
            <a:pPr lvl="0">
              <a:buClr>
                <a:srgbClr val="2C2E52"/>
              </a:buClr>
              <a:defRPr/>
            </a:pPr>
            <a:r>
              <a:rPr lang="en-US" dirty="0"/>
              <a:t>Soon after their marriage, Lilian began to study poultry farming at the local library. After their move to Michigan, she began to raise chickens.</a:t>
            </a:r>
          </a:p>
          <a:p>
            <a:pPr lvl="0">
              <a:buClr>
                <a:srgbClr val="2C2E52"/>
              </a:buClr>
              <a:defRPr/>
            </a:pPr>
            <a:r>
              <a:rPr lang="en-US" dirty="0"/>
              <a:t>Her experience raising chickens led her to an interest in dairy goats. </a:t>
            </a:r>
          </a:p>
          <a:p>
            <a:pPr lvl="0">
              <a:buClr>
                <a:srgbClr val="2C2E52"/>
              </a:buClr>
              <a:defRPr/>
            </a:pPr>
            <a:r>
              <a:rPr lang="en-US" dirty="0"/>
              <a:t>Lilian purchased her first dairy goat in 1935 and began to research the benefits of goat milk. </a:t>
            </a:r>
            <a:endParaRPr lang="en-US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753E7F-A7C5-4710-A0CE-3DB6D776C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81545" y="5935929"/>
            <a:ext cx="4803636" cy="13116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B376E-CF27-4B41-803C-1EE383FB2B99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6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hoto of Lilian with some of her goats in front of the barn. ">
            <a:extLst>
              <a:ext uri="{FF2B5EF4-FFF2-40B4-BE49-F238E27FC236}">
                <a16:creationId xmlns:a16="http://schemas.microsoft.com/office/drawing/2014/main" id="{1FC8C98D-4763-4817-A811-B783124EF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662" y="1192823"/>
            <a:ext cx="5369630" cy="4416206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D8753E7F-A7C5-4710-A0CE-3DB6D776C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87003" y="5883792"/>
            <a:ext cx="4803636" cy="13116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B376E-CF27-4B41-803C-1EE383FB2B99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9D49-0B7D-4FFC-B2A9-8BEF02F4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70" y="486745"/>
            <a:ext cx="4706803" cy="588450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dirty="0"/>
              <a:t>Lilian became an amateur geneticist, by breeding goat bloodlines that would produce the most milk. </a:t>
            </a:r>
          </a:p>
          <a:p>
            <a:pPr>
              <a:defRPr/>
            </a:pPr>
            <a:r>
              <a:rPr lang="en-US" dirty="0"/>
              <a:t>In 1960, one of Lilian’s goats, Jennifer II set the world record for the most milk produced in a single year. </a:t>
            </a:r>
          </a:p>
          <a:p>
            <a:pPr>
              <a:defRPr/>
            </a:pPr>
            <a:r>
              <a:rPr lang="en-US" dirty="0"/>
              <a:t>In 1964, Lilian received an award for outstanding service to the dairy goat industry. </a:t>
            </a:r>
          </a:p>
        </p:txBody>
      </p:sp>
    </p:spTree>
    <p:extLst>
      <p:ext uri="{BB962C8B-B14F-4D97-AF65-F5344CB8AC3E}">
        <p14:creationId xmlns:p14="http://schemas.microsoft.com/office/powerpoint/2010/main" val="183573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hoto of Lilian winning an award at a goat competition. ">
            <a:extLst>
              <a:ext uri="{FF2B5EF4-FFF2-40B4-BE49-F238E27FC236}">
                <a16:creationId xmlns:a16="http://schemas.microsoft.com/office/drawing/2014/main" id="{1FC8C98D-4763-4817-A811-B783124EF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b="555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4BFF9D49-0B7D-4FFC-B2A9-8BEF02F4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93" y="1726711"/>
            <a:ext cx="4706803" cy="378883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Today, Lilian is credited with being one of the founders of the American Dairy Goat Association. (ADGA)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753E7F-A7C5-4710-A0CE-3DB6D776C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85293" y="5980045"/>
            <a:ext cx="4803636" cy="13116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B376E-CF27-4B41-803C-1EE383FB2B99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7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341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Lilian Sandburg</vt:lpstr>
      <vt:lpstr>2</vt:lpstr>
      <vt:lpstr>3</vt:lpstr>
      <vt:lpstr>4</vt:lpstr>
      <vt:lpstr>5</vt:lpstr>
      <vt:lpstr>6</vt:lpstr>
      <vt:lpstr>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Lilian Sandburg</dc:title>
  <dc:creator>Desmarais, Mackenzie M</dc:creator>
  <cp:lastModifiedBy>Perschall, Sarah</cp:lastModifiedBy>
  <cp:revision>8</cp:revision>
  <dcterms:created xsi:type="dcterms:W3CDTF">2020-12-15T18:51:03Z</dcterms:created>
  <dcterms:modified xsi:type="dcterms:W3CDTF">2021-03-10T22:15:14Z</dcterms:modified>
</cp:coreProperties>
</file>